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ustom.xml" ContentType="application/vnd.openxmlformats-officedocument.custom-properties+xml"/>
  <Override PartName="/customXml/itemProps3.xml" ContentType="application/vnd.openxmlformats-officedocument.customXml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9" r:id="rId4"/>
  </p:sldMasterIdLst>
  <p:notesMasterIdLst>
    <p:notesMasterId r:id="rId6"/>
  </p:notesMasterIdLst>
  <p:handoutMasterIdLst>
    <p:handoutMasterId r:id="rId7"/>
  </p:handoutMasterIdLst>
  <p:sldIdLst>
    <p:sldId id="259" r:id="rId5"/>
  </p:sldIdLst>
  <p:sldSz cx="30275213" cy="42811700"/>
  <p:notesSz cx="29529088" cy="42056050"/>
  <p:defaultTextStyle>
    <a:defPPr>
      <a:defRPr lang="de-DE"/>
    </a:defPPr>
    <a:lvl1pPr algn="l" defTabSz="2085975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1pPr>
    <a:lvl2pPr marL="2085975" indent="-1438275" algn="l" defTabSz="2085975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2pPr>
    <a:lvl3pPr marL="4173538" indent="-2879725" algn="l" defTabSz="2085975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3pPr>
    <a:lvl4pPr marL="6262688" indent="-4322763" algn="l" defTabSz="2085975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4pPr>
    <a:lvl5pPr marL="8350250" indent="-5764213" algn="l" defTabSz="2085975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8200"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8200"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8200"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8200"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61" userDrawn="1">
          <p15:clr>
            <a:srgbClr val="A4A3A4"/>
          </p15:clr>
        </p15:guide>
        <p15:guide id="2" pos="955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506E96"/>
    <a:srgbClr val="4E7D8B"/>
    <a:srgbClr val="FECA01"/>
    <a:srgbClr val="699BBE"/>
    <a:srgbClr val="87B9C8"/>
    <a:srgbClr val="825A7D"/>
    <a:srgbClr val="8CAF82"/>
    <a:srgbClr val="A087AA"/>
    <a:srgbClr val="697D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0" autoAdjust="0"/>
    <p:restoredTop sz="94660"/>
  </p:normalViewPr>
  <p:slideViewPr>
    <p:cSldViewPr snapToGrid="0" snapToObjects="1" showGuides="1">
      <p:cViewPr>
        <p:scale>
          <a:sx n="50" d="100"/>
          <a:sy n="50" d="100"/>
        </p:scale>
        <p:origin x="-1200" y="-8850"/>
      </p:cViewPr>
      <p:guideLst>
        <p:guide orient="horz" pos="13461"/>
        <p:guide pos="955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93" d="100"/>
          <a:sy n="93" d="100"/>
        </p:scale>
        <p:origin x="277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openxmlformats.org/officeDocument/2006/relationships/customXml" Target="../customXml/item4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12795938" cy="2102803"/>
          </a:xfrm>
          <a:prstGeom prst="rect">
            <a:avLst/>
          </a:prstGeom>
        </p:spPr>
        <p:txBody>
          <a:bodyPr vert="horz" lIns="409057" tIns="204528" rIns="409057" bIns="204528" rtlCol="0"/>
          <a:lstStyle>
            <a:lvl1pPr algn="l">
              <a:defRPr sz="5400" smtClean="0"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16726317" y="0"/>
            <a:ext cx="12795938" cy="2102803"/>
          </a:xfrm>
          <a:prstGeom prst="rect">
            <a:avLst/>
          </a:prstGeom>
        </p:spPr>
        <p:txBody>
          <a:bodyPr vert="horz" lIns="409057" tIns="204528" rIns="409057" bIns="204528" rtlCol="0"/>
          <a:lstStyle>
            <a:lvl1pPr algn="r">
              <a:defRPr sz="5400" smtClean="0"/>
            </a:lvl1pPr>
          </a:lstStyle>
          <a:p>
            <a:pPr>
              <a:defRPr/>
            </a:pPr>
            <a:fld id="{0C076496-1A1C-439B-8A71-8E182BFC48DB}" type="datetimeFigureOut">
              <a:rPr lang="de-CH"/>
              <a:pPr>
                <a:defRPr/>
              </a:pPr>
              <a:t>27.10.2025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39945948"/>
            <a:ext cx="12795938" cy="2102803"/>
          </a:xfrm>
          <a:prstGeom prst="rect">
            <a:avLst/>
          </a:prstGeom>
        </p:spPr>
        <p:txBody>
          <a:bodyPr vert="horz" lIns="409057" tIns="204528" rIns="409057" bIns="204528" rtlCol="0" anchor="b"/>
          <a:lstStyle>
            <a:lvl1pPr algn="l">
              <a:defRPr sz="5400" smtClean="0"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16726317" y="39945948"/>
            <a:ext cx="12795938" cy="2102803"/>
          </a:xfrm>
          <a:prstGeom prst="rect">
            <a:avLst/>
          </a:prstGeom>
        </p:spPr>
        <p:txBody>
          <a:bodyPr vert="horz" wrap="square" lIns="409057" tIns="204528" rIns="409057" bIns="204528" numCol="1" anchor="b" anchorCtr="0" compatLnSpc="1">
            <a:prstTxWarp prst="textNoShape">
              <a:avLst/>
            </a:prstTxWarp>
          </a:bodyPr>
          <a:lstStyle>
            <a:lvl1pPr algn="r">
              <a:defRPr sz="5400"/>
            </a:lvl1pPr>
          </a:lstStyle>
          <a:p>
            <a:fld id="{D4176988-0941-4A65-9A3B-140B47EBF907}" type="slidenum">
              <a:rPr lang="de-CH" altLang="de-DE"/>
              <a:pPr/>
              <a:t>‹Nr.›</a:t>
            </a:fld>
            <a:endParaRPr lang="de-CH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12795938" cy="2110106"/>
          </a:xfrm>
          <a:prstGeom prst="rect">
            <a:avLst/>
          </a:prstGeom>
        </p:spPr>
        <p:txBody>
          <a:bodyPr vert="horz" lIns="409057" tIns="204528" rIns="409057" bIns="204528" rtlCol="0"/>
          <a:lstStyle>
            <a:lvl1pPr algn="l">
              <a:defRPr sz="54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16726317" y="0"/>
            <a:ext cx="12795938" cy="2110106"/>
          </a:xfrm>
          <a:prstGeom prst="rect">
            <a:avLst/>
          </a:prstGeom>
        </p:spPr>
        <p:txBody>
          <a:bodyPr vert="horz" lIns="409057" tIns="204528" rIns="409057" bIns="204528" rtlCol="0"/>
          <a:lstStyle>
            <a:lvl1pPr algn="r">
              <a:defRPr sz="5400"/>
            </a:lvl1pPr>
          </a:lstStyle>
          <a:p>
            <a:fld id="{E2E109A4-61AE-4FDE-9724-3BD40608E27F}" type="datetimeFigureOut">
              <a:rPr lang="de-CH" smtClean="0"/>
              <a:t>27.10.2025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745663" y="5256213"/>
            <a:ext cx="10037762" cy="141954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409057" tIns="204528" rIns="409057" bIns="204528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2952909" y="20239474"/>
            <a:ext cx="23623270" cy="16559570"/>
          </a:xfrm>
          <a:prstGeom prst="rect">
            <a:avLst/>
          </a:prstGeom>
        </p:spPr>
        <p:txBody>
          <a:bodyPr vert="horz" lIns="409057" tIns="204528" rIns="409057" bIns="204528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39945951"/>
            <a:ext cx="12795938" cy="2110102"/>
          </a:xfrm>
          <a:prstGeom prst="rect">
            <a:avLst/>
          </a:prstGeom>
        </p:spPr>
        <p:txBody>
          <a:bodyPr vert="horz" lIns="409057" tIns="204528" rIns="409057" bIns="204528" rtlCol="0" anchor="b"/>
          <a:lstStyle>
            <a:lvl1pPr algn="l">
              <a:defRPr sz="54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16726317" y="39945951"/>
            <a:ext cx="12795938" cy="2110102"/>
          </a:xfrm>
          <a:prstGeom prst="rect">
            <a:avLst/>
          </a:prstGeom>
        </p:spPr>
        <p:txBody>
          <a:bodyPr vert="horz" lIns="409057" tIns="204528" rIns="409057" bIns="204528" rtlCol="0" anchor="b"/>
          <a:lstStyle>
            <a:lvl1pPr algn="r">
              <a:defRPr sz="5400"/>
            </a:lvl1pPr>
          </a:lstStyle>
          <a:p>
            <a:fld id="{A58C8227-2AAA-410F-82D0-9FC7AE556A7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565549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ienplakat (D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/>
          <p:cNvSpPr>
            <a:spLocks noGrp="1"/>
          </p:cNvSpPr>
          <p:nvPr>
            <p:ph type="ctrTitle"/>
          </p:nvPr>
        </p:nvSpPr>
        <p:spPr>
          <a:xfrm>
            <a:off x="15134502" y="40888800"/>
            <a:ext cx="13421038" cy="1058333"/>
          </a:xfrm>
          <a:prstGeom prst="rect">
            <a:avLst/>
          </a:prstGeom>
        </p:spPr>
        <p:txBody>
          <a:bodyPr lIns="0" tIns="0" rIns="417610" bIns="0" anchor="b" anchorCtr="0"/>
          <a:lstStyle>
            <a:lvl1pPr algn="l">
              <a:lnSpc>
                <a:spcPct val="110000"/>
              </a:lnSpc>
              <a:defRPr sz="2200" baseline="0">
                <a:solidFill>
                  <a:srgbClr val="697D91"/>
                </a:solidFill>
                <a:latin typeface="Lucida Sans"/>
                <a:cs typeface="Lucida Sans Unicode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1" name="Textplatzhalter 15"/>
          <p:cNvSpPr>
            <a:spLocks noGrp="1"/>
          </p:cNvSpPr>
          <p:nvPr>
            <p:ph type="body" sz="quarter" idx="13"/>
          </p:nvPr>
        </p:nvSpPr>
        <p:spPr>
          <a:xfrm>
            <a:off x="15134502" y="39456000"/>
            <a:ext cx="13421038" cy="1120653"/>
          </a:xfrm>
          <a:prstGeom prst="rect">
            <a:avLst/>
          </a:prstGeom>
        </p:spPr>
        <p:txBody>
          <a:bodyPr vert="horz" lIns="0" tIns="0" rIns="0" bIns="0"/>
          <a:lstStyle>
            <a:lvl1pPr marL="336550" indent="-336550">
              <a:spcBef>
                <a:spcPts val="0"/>
              </a:spcBef>
              <a:buClr>
                <a:srgbClr val="FAC300"/>
              </a:buClr>
              <a:buSzPct val="100000"/>
              <a:buFont typeface="MS PGothic" panose="020B0600070205080204" pitchFamily="34" charset="-128"/>
              <a:buChar char="▶"/>
              <a:tabLst/>
              <a:defRPr sz="2600" baseline="0">
                <a:solidFill>
                  <a:srgbClr val="697D91"/>
                </a:solidFill>
                <a:latin typeface="Lucida Sans"/>
              </a:defRPr>
            </a:lvl1pPr>
            <a:lvl2pPr marL="812019" indent="-812019">
              <a:buClr>
                <a:srgbClr val="FAA500"/>
              </a:buClr>
              <a:buSzPct val="80000"/>
              <a:buFont typeface="Lucida Grande"/>
              <a:buChar char="▶"/>
              <a:tabLst>
                <a:tab pos="9823983" algn="l"/>
              </a:tabLst>
              <a:defRPr sz="4500" baseline="0">
                <a:solidFill>
                  <a:srgbClr val="697378"/>
                </a:solidFill>
                <a:latin typeface="Lucida Sans"/>
              </a:defRPr>
            </a:lvl2pPr>
            <a:lvl3pPr marL="812019" indent="-812019">
              <a:buClr>
                <a:srgbClr val="FAA500"/>
              </a:buClr>
              <a:buSzPct val="80000"/>
              <a:buFont typeface="Lucida Grande"/>
              <a:buChar char="▶"/>
              <a:tabLst>
                <a:tab pos="9823983" algn="l"/>
              </a:tabLst>
              <a:defRPr sz="4500" baseline="0">
                <a:solidFill>
                  <a:srgbClr val="697378"/>
                </a:solidFill>
                <a:latin typeface="Lucida Sans"/>
              </a:defRPr>
            </a:lvl3pPr>
            <a:lvl4pPr marL="812019" indent="-812019">
              <a:buClr>
                <a:srgbClr val="FAA500"/>
              </a:buClr>
              <a:buSzPct val="80000"/>
              <a:buFont typeface="Lucida Grande"/>
              <a:buChar char="▶"/>
              <a:tabLst>
                <a:tab pos="9823983" algn="l"/>
              </a:tabLst>
              <a:defRPr sz="4500" baseline="0">
                <a:solidFill>
                  <a:srgbClr val="697378"/>
                </a:solidFill>
                <a:latin typeface="Lucida Sans"/>
              </a:defRPr>
            </a:lvl4pPr>
            <a:lvl5pPr marL="812019" indent="-812019">
              <a:buClr>
                <a:srgbClr val="FAA500"/>
              </a:buClr>
              <a:buSzPct val="80000"/>
              <a:buFont typeface="Lucida Grande"/>
              <a:buChar char="▶"/>
              <a:tabLst>
                <a:tab pos="9823983" algn="l"/>
              </a:tabLst>
              <a:defRPr sz="4500" baseline="0">
                <a:solidFill>
                  <a:srgbClr val="697378"/>
                </a:solidFill>
                <a:latin typeface="Lucida Sans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quarter" idx="14"/>
          </p:nvPr>
        </p:nvSpPr>
        <p:spPr>
          <a:xfrm>
            <a:off x="0" y="0"/>
            <a:ext cx="30275213" cy="37490400"/>
          </a:xfrm>
          <a:prstGeom prst="rect">
            <a:avLst/>
          </a:prstGeom>
        </p:spPr>
        <p:txBody>
          <a:bodyPr/>
          <a:lstStyle>
            <a:lvl1pPr marL="1563688" indent="-1563688">
              <a:buClr>
                <a:srgbClr val="FAA500"/>
              </a:buClr>
              <a:buFont typeface="MS PGothic" pitchFamily="34" charset="-128"/>
              <a:buChar char="▶"/>
              <a:defRPr baseline="0"/>
            </a:lvl1pPr>
            <a:lvl2pPr marL="3390900" indent="-1303338">
              <a:buClr>
                <a:srgbClr val="FAA500"/>
              </a:buClr>
              <a:buFont typeface="MS PGothic" pitchFamily="34" charset="-128"/>
              <a:buChar char="▶"/>
              <a:defRPr/>
            </a:lvl2pPr>
            <a:lvl3pPr marL="5218113" indent="-1041400">
              <a:buClr>
                <a:srgbClr val="FAA500"/>
              </a:buClr>
              <a:buFont typeface="MS PGothic" pitchFamily="34" charset="-128"/>
              <a:buChar char="▶"/>
              <a:defRPr/>
            </a:lvl3pPr>
            <a:lvl4pPr marL="7307263" indent="-1041400">
              <a:buClr>
                <a:srgbClr val="FAA500"/>
              </a:buClr>
              <a:buFont typeface="MS PGothic" pitchFamily="34" charset="-128"/>
              <a:buChar char="▶"/>
              <a:defRPr baseline="0"/>
            </a:lvl4pPr>
            <a:lvl5pPr marL="9394825" indent="-1041400">
              <a:buClr>
                <a:srgbClr val="FAA500"/>
              </a:buClr>
              <a:buFont typeface="MS PGothic" pitchFamily="34" charset="-128"/>
              <a:buChar char="▶"/>
              <a:defRPr baseline="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pic>
        <p:nvPicPr>
          <p:cNvPr id="10" name="Bild 4" descr="BFH_Logo_C_de_RGB.png">
            <a:extLst>
              <a:ext uri="{FF2B5EF4-FFF2-40B4-BE49-F238E27FC236}">
                <a16:creationId xmlns:a16="http://schemas.microsoft.com/office/drawing/2014/main" id="{12248E40-E662-4BBD-9E09-F8067E5D543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9673" y="39519926"/>
            <a:ext cx="4101157" cy="2393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1EE7780E-65E0-48CC-BB30-BAA1253972E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92221" y="39386578"/>
            <a:ext cx="5212840" cy="2839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780755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ienplakat (F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BFH_Logo_C_fr_RGB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863" y="39520800"/>
            <a:ext cx="4813300" cy="239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Inhaltsplatzhalter 7"/>
          <p:cNvSpPr>
            <a:spLocks noGrp="1"/>
          </p:cNvSpPr>
          <p:nvPr>
            <p:ph sz="quarter" idx="14"/>
          </p:nvPr>
        </p:nvSpPr>
        <p:spPr>
          <a:xfrm>
            <a:off x="0" y="0"/>
            <a:ext cx="30275213" cy="37490400"/>
          </a:xfrm>
          <a:prstGeom prst="rect">
            <a:avLst/>
          </a:prstGeom>
        </p:spPr>
        <p:txBody>
          <a:bodyPr/>
          <a:lstStyle>
            <a:lvl1pPr marL="1563688" indent="-1563688">
              <a:buClr>
                <a:srgbClr val="FAA500"/>
              </a:buClr>
              <a:buFont typeface="MS PGothic" pitchFamily="34" charset="-128"/>
              <a:buChar char="▶"/>
              <a:defRPr baseline="0"/>
            </a:lvl1pPr>
            <a:lvl2pPr marL="3390900" indent="-1303338">
              <a:buClr>
                <a:srgbClr val="FAA500"/>
              </a:buClr>
              <a:buFont typeface="MS PGothic" pitchFamily="34" charset="-128"/>
              <a:buChar char="▶"/>
              <a:defRPr/>
            </a:lvl2pPr>
            <a:lvl3pPr marL="5218113" indent="-1041400">
              <a:buClr>
                <a:srgbClr val="FAA500"/>
              </a:buClr>
              <a:buFont typeface="MS PGothic" pitchFamily="34" charset="-128"/>
              <a:buChar char="▶"/>
              <a:defRPr/>
            </a:lvl3pPr>
            <a:lvl4pPr marL="7307263" indent="-1041400">
              <a:buClr>
                <a:srgbClr val="FAA500"/>
              </a:buClr>
              <a:buFont typeface="MS PGothic" pitchFamily="34" charset="-128"/>
              <a:buChar char="▶"/>
              <a:defRPr baseline="0"/>
            </a:lvl4pPr>
            <a:lvl5pPr marL="9394825" indent="-1041400">
              <a:buClr>
                <a:srgbClr val="FAA500"/>
              </a:buClr>
              <a:buFont typeface="MS PGothic" pitchFamily="34" charset="-128"/>
              <a:buChar char="▶"/>
              <a:defRPr baseline="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FBDD9F8C-B7B8-4CC7-9AB2-DE014E7AC8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134502" y="40888800"/>
            <a:ext cx="13421038" cy="1058333"/>
          </a:xfrm>
          <a:prstGeom prst="rect">
            <a:avLst/>
          </a:prstGeom>
        </p:spPr>
        <p:txBody>
          <a:bodyPr lIns="0" tIns="0" rIns="417610" bIns="0" anchor="b" anchorCtr="0"/>
          <a:lstStyle>
            <a:lvl1pPr algn="l">
              <a:lnSpc>
                <a:spcPct val="110000"/>
              </a:lnSpc>
              <a:defRPr sz="2200" baseline="0">
                <a:solidFill>
                  <a:srgbClr val="697D91"/>
                </a:solidFill>
                <a:latin typeface="Lucida Sans"/>
                <a:cs typeface="Lucida Sans Unicode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4" name="Textplatzhalter 15">
            <a:extLst>
              <a:ext uri="{FF2B5EF4-FFF2-40B4-BE49-F238E27FC236}">
                <a16:creationId xmlns:a16="http://schemas.microsoft.com/office/drawing/2014/main" id="{B406C7DD-050A-4F1A-8C0A-361AA767176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5134502" y="39456000"/>
            <a:ext cx="13421038" cy="1120653"/>
          </a:xfrm>
          <a:prstGeom prst="rect">
            <a:avLst/>
          </a:prstGeom>
        </p:spPr>
        <p:txBody>
          <a:bodyPr vert="horz" lIns="0" tIns="0" rIns="0" bIns="0"/>
          <a:lstStyle>
            <a:lvl1pPr marL="336550" indent="-336550">
              <a:spcBef>
                <a:spcPts val="0"/>
              </a:spcBef>
              <a:buClr>
                <a:srgbClr val="FAC300"/>
              </a:buClr>
              <a:buSzPct val="100000"/>
              <a:buFont typeface="MS PGothic" panose="020B0600070205080204" pitchFamily="34" charset="-128"/>
              <a:buChar char="▶"/>
              <a:tabLst/>
              <a:defRPr sz="2600" baseline="0">
                <a:solidFill>
                  <a:srgbClr val="697D91"/>
                </a:solidFill>
                <a:latin typeface="Lucida Sans"/>
              </a:defRPr>
            </a:lvl1pPr>
            <a:lvl2pPr marL="812019" indent="-812019">
              <a:buClr>
                <a:srgbClr val="FAA500"/>
              </a:buClr>
              <a:buSzPct val="80000"/>
              <a:buFont typeface="Lucida Grande"/>
              <a:buChar char="▶"/>
              <a:tabLst>
                <a:tab pos="9823983" algn="l"/>
              </a:tabLst>
              <a:defRPr sz="4500" baseline="0">
                <a:solidFill>
                  <a:srgbClr val="697378"/>
                </a:solidFill>
                <a:latin typeface="Lucida Sans"/>
              </a:defRPr>
            </a:lvl2pPr>
            <a:lvl3pPr marL="812019" indent="-812019">
              <a:buClr>
                <a:srgbClr val="FAA500"/>
              </a:buClr>
              <a:buSzPct val="80000"/>
              <a:buFont typeface="Lucida Grande"/>
              <a:buChar char="▶"/>
              <a:tabLst>
                <a:tab pos="9823983" algn="l"/>
              </a:tabLst>
              <a:defRPr sz="4500" baseline="0">
                <a:solidFill>
                  <a:srgbClr val="697378"/>
                </a:solidFill>
                <a:latin typeface="Lucida Sans"/>
              </a:defRPr>
            </a:lvl3pPr>
            <a:lvl4pPr marL="812019" indent="-812019">
              <a:buClr>
                <a:srgbClr val="FAA500"/>
              </a:buClr>
              <a:buSzPct val="80000"/>
              <a:buFont typeface="Lucida Grande"/>
              <a:buChar char="▶"/>
              <a:tabLst>
                <a:tab pos="9823983" algn="l"/>
              </a:tabLst>
              <a:defRPr sz="4500" baseline="0">
                <a:solidFill>
                  <a:srgbClr val="697378"/>
                </a:solidFill>
                <a:latin typeface="Lucida Sans"/>
              </a:defRPr>
            </a:lvl4pPr>
            <a:lvl5pPr marL="812019" indent="-812019">
              <a:buClr>
                <a:srgbClr val="FAA500"/>
              </a:buClr>
              <a:buSzPct val="80000"/>
              <a:buFont typeface="Lucida Grande"/>
              <a:buChar char="▶"/>
              <a:tabLst>
                <a:tab pos="9823983" algn="l"/>
              </a:tabLst>
              <a:defRPr sz="4500" baseline="0">
                <a:solidFill>
                  <a:srgbClr val="697378"/>
                </a:solidFill>
                <a:latin typeface="Lucida Sans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32671DB6-315C-46F3-A737-F555160BEEF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39863" y="39386578"/>
            <a:ext cx="5212840" cy="2839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291230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ienplakat (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7"/>
          <p:cNvSpPr>
            <a:spLocks noGrp="1"/>
          </p:cNvSpPr>
          <p:nvPr>
            <p:ph sz="quarter" idx="14"/>
          </p:nvPr>
        </p:nvSpPr>
        <p:spPr>
          <a:xfrm>
            <a:off x="0" y="0"/>
            <a:ext cx="30275213" cy="37490400"/>
          </a:xfrm>
          <a:prstGeom prst="rect">
            <a:avLst/>
          </a:prstGeom>
        </p:spPr>
        <p:txBody>
          <a:bodyPr/>
          <a:lstStyle>
            <a:lvl1pPr marL="1563688" indent="-1563688">
              <a:buClr>
                <a:srgbClr val="FAA500"/>
              </a:buClr>
              <a:buFont typeface="MS PGothic" pitchFamily="34" charset="-128"/>
              <a:buChar char="▶"/>
              <a:defRPr baseline="0"/>
            </a:lvl1pPr>
            <a:lvl2pPr marL="3390900" indent="-1303338">
              <a:buClr>
                <a:srgbClr val="FAA500"/>
              </a:buClr>
              <a:buFont typeface="MS PGothic" pitchFamily="34" charset="-128"/>
              <a:buChar char="▶"/>
              <a:defRPr/>
            </a:lvl2pPr>
            <a:lvl3pPr marL="5218113" indent="-1041400">
              <a:buClr>
                <a:srgbClr val="FAA500"/>
              </a:buClr>
              <a:buFont typeface="MS PGothic" pitchFamily="34" charset="-128"/>
              <a:buChar char="▶"/>
              <a:defRPr/>
            </a:lvl3pPr>
            <a:lvl4pPr marL="7307263" indent="-1041400">
              <a:buClr>
                <a:srgbClr val="FAA500"/>
              </a:buClr>
              <a:buFont typeface="MS PGothic" pitchFamily="34" charset="-128"/>
              <a:buChar char="▶"/>
              <a:defRPr baseline="0"/>
            </a:lvl4pPr>
            <a:lvl5pPr marL="9394825" indent="-1041400">
              <a:buClr>
                <a:srgbClr val="FAA500"/>
              </a:buClr>
              <a:buFont typeface="MS PGothic" pitchFamily="34" charset="-128"/>
              <a:buChar char="▶"/>
              <a:defRPr baseline="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4565366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ienplakat (DE, FR &amp; 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BFH_Logo_C_de_fr_en_RGB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863" y="39520800"/>
            <a:ext cx="7096125" cy="239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Inhaltsplatzhalter 7"/>
          <p:cNvSpPr>
            <a:spLocks noGrp="1"/>
          </p:cNvSpPr>
          <p:nvPr>
            <p:ph sz="quarter" idx="14"/>
          </p:nvPr>
        </p:nvSpPr>
        <p:spPr>
          <a:xfrm>
            <a:off x="0" y="0"/>
            <a:ext cx="30275213" cy="37490400"/>
          </a:xfrm>
          <a:prstGeom prst="rect">
            <a:avLst/>
          </a:prstGeom>
        </p:spPr>
        <p:txBody>
          <a:bodyPr/>
          <a:lstStyle>
            <a:lvl1pPr marL="1563688" indent="-1563688">
              <a:buClr>
                <a:srgbClr val="FAA500"/>
              </a:buClr>
              <a:buFont typeface="MS PGothic" pitchFamily="34" charset="-128"/>
              <a:buChar char="▶"/>
              <a:defRPr baseline="0"/>
            </a:lvl1pPr>
            <a:lvl2pPr marL="3390900" indent="-1303338">
              <a:buClr>
                <a:srgbClr val="FAA500"/>
              </a:buClr>
              <a:buFont typeface="MS PGothic" pitchFamily="34" charset="-128"/>
              <a:buChar char="▶"/>
              <a:defRPr/>
            </a:lvl2pPr>
            <a:lvl3pPr marL="5218113" indent="-1041400">
              <a:buClr>
                <a:srgbClr val="FAA500"/>
              </a:buClr>
              <a:buFont typeface="MS PGothic" pitchFamily="34" charset="-128"/>
              <a:buChar char="▶"/>
              <a:defRPr/>
            </a:lvl3pPr>
            <a:lvl4pPr marL="7307263" indent="-1041400">
              <a:buClr>
                <a:srgbClr val="FAA500"/>
              </a:buClr>
              <a:buFont typeface="MS PGothic" pitchFamily="34" charset="-128"/>
              <a:buChar char="▶"/>
              <a:defRPr baseline="0"/>
            </a:lvl4pPr>
            <a:lvl5pPr marL="9394825" indent="-1041400">
              <a:buClr>
                <a:srgbClr val="FAA500"/>
              </a:buClr>
              <a:buFont typeface="MS PGothic" pitchFamily="34" charset="-128"/>
              <a:buChar char="▶"/>
              <a:defRPr baseline="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A314A31E-FB9F-4822-AB70-03144691F1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134502" y="40888800"/>
            <a:ext cx="13421038" cy="1058333"/>
          </a:xfrm>
          <a:prstGeom prst="rect">
            <a:avLst/>
          </a:prstGeom>
        </p:spPr>
        <p:txBody>
          <a:bodyPr lIns="0" tIns="0" rIns="417610" bIns="0" anchor="b" anchorCtr="0"/>
          <a:lstStyle>
            <a:lvl1pPr algn="l">
              <a:lnSpc>
                <a:spcPct val="110000"/>
              </a:lnSpc>
              <a:defRPr sz="2200" baseline="0">
                <a:solidFill>
                  <a:srgbClr val="697D91"/>
                </a:solidFill>
                <a:latin typeface="Lucida Sans"/>
                <a:cs typeface="Lucida Sans Unicode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2" name="Textplatzhalter 15">
            <a:extLst>
              <a:ext uri="{FF2B5EF4-FFF2-40B4-BE49-F238E27FC236}">
                <a16:creationId xmlns:a16="http://schemas.microsoft.com/office/drawing/2014/main" id="{42430A91-C68B-498A-B08D-8FFEAC2671E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5134502" y="39456000"/>
            <a:ext cx="13421038" cy="1120653"/>
          </a:xfrm>
          <a:prstGeom prst="rect">
            <a:avLst/>
          </a:prstGeom>
        </p:spPr>
        <p:txBody>
          <a:bodyPr vert="horz" lIns="0" tIns="0" rIns="0" bIns="0"/>
          <a:lstStyle>
            <a:lvl1pPr marL="336550" indent="-336550">
              <a:spcBef>
                <a:spcPts val="0"/>
              </a:spcBef>
              <a:buClr>
                <a:srgbClr val="FAC300"/>
              </a:buClr>
              <a:buSzPct val="100000"/>
              <a:buFont typeface="MS PGothic" panose="020B0600070205080204" pitchFamily="34" charset="-128"/>
              <a:buChar char="▶"/>
              <a:tabLst/>
              <a:defRPr sz="2600" baseline="0">
                <a:solidFill>
                  <a:srgbClr val="697D91"/>
                </a:solidFill>
                <a:latin typeface="Lucida Sans"/>
              </a:defRPr>
            </a:lvl1pPr>
            <a:lvl2pPr marL="812019" indent="-812019">
              <a:buClr>
                <a:srgbClr val="FAA500"/>
              </a:buClr>
              <a:buSzPct val="80000"/>
              <a:buFont typeface="Lucida Grande"/>
              <a:buChar char="▶"/>
              <a:tabLst>
                <a:tab pos="9823983" algn="l"/>
              </a:tabLst>
              <a:defRPr sz="4500" baseline="0">
                <a:solidFill>
                  <a:srgbClr val="697378"/>
                </a:solidFill>
                <a:latin typeface="Lucida Sans"/>
              </a:defRPr>
            </a:lvl2pPr>
            <a:lvl3pPr marL="812019" indent="-812019">
              <a:buClr>
                <a:srgbClr val="FAA500"/>
              </a:buClr>
              <a:buSzPct val="80000"/>
              <a:buFont typeface="Lucida Grande"/>
              <a:buChar char="▶"/>
              <a:tabLst>
                <a:tab pos="9823983" algn="l"/>
              </a:tabLst>
              <a:defRPr sz="4500" baseline="0">
                <a:solidFill>
                  <a:srgbClr val="697378"/>
                </a:solidFill>
                <a:latin typeface="Lucida Sans"/>
              </a:defRPr>
            </a:lvl3pPr>
            <a:lvl4pPr marL="812019" indent="-812019">
              <a:buClr>
                <a:srgbClr val="FAA500"/>
              </a:buClr>
              <a:buSzPct val="80000"/>
              <a:buFont typeface="Lucida Grande"/>
              <a:buChar char="▶"/>
              <a:tabLst>
                <a:tab pos="9823983" algn="l"/>
              </a:tabLst>
              <a:defRPr sz="4500" baseline="0">
                <a:solidFill>
                  <a:srgbClr val="697378"/>
                </a:solidFill>
                <a:latin typeface="Lucida Sans"/>
              </a:defRPr>
            </a:lvl4pPr>
            <a:lvl5pPr marL="812019" indent="-812019">
              <a:buClr>
                <a:srgbClr val="FAA500"/>
              </a:buClr>
              <a:buSzPct val="80000"/>
              <a:buFont typeface="Lucida Grande"/>
              <a:buChar char="▶"/>
              <a:tabLst>
                <a:tab pos="9823983" algn="l"/>
              </a:tabLst>
              <a:defRPr sz="4500" baseline="0">
                <a:solidFill>
                  <a:srgbClr val="697378"/>
                </a:solidFill>
                <a:latin typeface="Lucida Sans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807634101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0" y="0"/>
            <a:ext cx="30275213" cy="42804000"/>
          </a:xfrm>
          <a:prstGeom prst="rect">
            <a:avLst/>
          </a:prstGeom>
          <a:noFill/>
          <a:ln w="63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17610" tIns="208805" rIns="417610" bIns="208805" anchor="ctr"/>
          <a:lstStyle/>
          <a:p>
            <a:pPr algn="ctr" defTabSz="2088049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579D01BB-6212-45A3-89C5-E2EC700CD1D1}"/>
              </a:ext>
            </a:extLst>
          </p:cNvPr>
          <p:cNvSpPr/>
          <p:nvPr userDrawn="1"/>
        </p:nvSpPr>
        <p:spPr>
          <a:xfrm>
            <a:off x="3600" y="38411531"/>
            <a:ext cx="30276000" cy="203185"/>
          </a:xfrm>
          <a:prstGeom prst="rect">
            <a:avLst/>
          </a:prstGeom>
          <a:solidFill>
            <a:srgbClr val="FAC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9351" tIns="64676" rIns="129351" bIns="64676" anchor="ctr"/>
          <a:lstStyle/>
          <a:p>
            <a:pPr algn="ctr" defTabSz="2088049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</p:sldLayoutIdLst>
  <p:hf hdr="0" ftr="0" dt="0"/>
  <p:txStyles>
    <p:titleStyle>
      <a:lvl1pPr algn="ctr" defTabSz="2085975" rtl="0" eaLnBrk="1" fontAlgn="base" hangingPunct="1">
        <a:spcBef>
          <a:spcPct val="0"/>
        </a:spcBef>
        <a:spcAft>
          <a:spcPct val="0"/>
        </a:spcAft>
        <a:defRPr sz="20100" kern="1200">
          <a:solidFill>
            <a:schemeClr val="tx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2085975" rtl="0" eaLnBrk="1" fontAlgn="base" hangingPunct="1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Lucida Sans" panose="020B0602030504020204" pitchFamily="34" charset="0"/>
          <a:ea typeface="MS PGothic" pitchFamily="34" charset="-128"/>
          <a:cs typeface="ＭＳ Ｐゴシック" charset="0"/>
        </a:defRPr>
      </a:lvl2pPr>
      <a:lvl3pPr algn="ctr" defTabSz="2085975" rtl="0" eaLnBrk="1" fontAlgn="base" hangingPunct="1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Lucida Sans" panose="020B0602030504020204" pitchFamily="34" charset="0"/>
          <a:ea typeface="MS PGothic" pitchFamily="34" charset="-128"/>
          <a:cs typeface="ＭＳ Ｐゴシック" charset="0"/>
        </a:defRPr>
      </a:lvl3pPr>
      <a:lvl4pPr algn="ctr" defTabSz="2085975" rtl="0" eaLnBrk="1" fontAlgn="base" hangingPunct="1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Lucida Sans" panose="020B0602030504020204" pitchFamily="34" charset="0"/>
          <a:ea typeface="MS PGothic" pitchFamily="34" charset="-128"/>
          <a:cs typeface="ＭＳ Ｐゴシック" charset="0"/>
        </a:defRPr>
      </a:lvl4pPr>
      <a:lvl5pPr algn="ctr" defTabSz="2085975" rtl="0" eaLnBrk="1" fontAlgn="base" hangingPunct="1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Lucida Sans" panose="020B0602030504020204" pitchFamily="34" charset="0"/>
          <a:ea typeface="MS PGothic" pitchFamily="34" charset="-128"/>
          <a:cs typeface="ＭＳ Ｐゴシック" charset="0"/>
        </a:defRPr>
      </a:lvl5pPr>
      <a:lvl6pPr marL="2088049" algn="ctr" defTabSz="2088049" rtl="0" eaLnBrk="1" fontAlgn="base" hangingPunct="1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4176097" algn="ctr" defTabSz="2088049" rtl="0" eaLnBrk="1" fontAlgn="base" hangingPunct="1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6264147" algn="ctr" defTabSz="2088049" rtl="0" eaLnBrk="1" fontAlgn="base" hangingPunct="1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8352196" algn="ctr" defTabSz="2088049" rtl="0" eaLnBrk="1" fontAlgn="base" hangingPunct="1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1563688" indent="-1563688" algn="l" defTabSz="2085975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600" kern="1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3390900" indent="-1303338" algn="l" defTabSz="2085975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7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5218113" indent="-1041400" algn="l" defTabSz="2085975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09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7307263" indent="-1041400" algn="l" defTabSz="2085975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92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9394825" indent="-1041400" algn="l" defTabSz="2085975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92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11484269" indent="-1044024" algn="l" defTabSz="2088049" rtl="0" eaLnBrk="1" latinLnBrk="0" hangingPunct="1">
        <a:spcBef>
          <a:spcPct val="20000"/>
        </a:spcBef>
        <a:buFont typeface="Arial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6pPr>
      <a:lvl7pPr marL="13572317" indent="-1044024" algn="l" defTabSz="2088049" rtl="0" eaLnBrk="1" latinLnBrk="0" hangingPunct="1">
        <a:spcBef>
          <a:spcPct val="20000"/>
        </a:spcBef>
        <a:buFont typeface="Arial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7pPr>
      <a:lvl8pPr marL="15660367" indent="-1044024" algn="l" defTabSz="2088049" rtl="0" eaLnBrk="1" latinLnBrk="0" hangingPunct="1">
        <a:spcBef>
          <a:spcPct val="20000"/>
        </a:spcBef>
        <a:buFont typeface="Arial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8416" indent="-1044024" algn="l" defTabSz="2088049" rtl="0" eaLnBrk="1" latinLnBrk="0" hangingPunct="1">
        <a:spcBef>
          <a:spcPct val="20000"/>
        </a:spcBef>
        <a:buFont typeface="Arial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2088049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8049" algn="l" defTabSz="2088049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6097" algn="l" defTabSz="2088049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4147" algn="l" defTabSz="2088049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2196" algn="l" defTabSz="2088049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40245" algn="l" defTabSz="2088049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8293" algn="l" defTabSz="2088049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6342" algn="l" defTabSz="2088049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4392" algn="l" defTabSz="2088049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 1"/>
          <p:cNvSpPr>
            <a:spLocks noGrp="1"/>
          </p:cNvSpPr>
          <p:nvPr>
            <p:ph type="ctrTitle"/>
          </p:nvPr>
        </p:nvSpPr>
        <p:spPr bwMode="auto">
          <a:xfrm>
            <a:off x="15617839" y="40248114"/>
            <a:ext cx="10275648" cy="169796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br>
              <a:rPr lang="de-DE" altLang="de-DE" dirty="0">
                <a:latin typeface="Lucida Sans" panose="020B0602030504020204" pitchFamily="34" charset="0"/>
                <a:cs typeface="Lucida Sans Unicode" panose="020B0602030504020204" pitchFamily="34" charset="0"/>
              </a:rPr>
            </a:br>
            <a:r>
              <a:rPr lang="de-DE" altLang="de-DE" dirty="0">
                <a:latin typeface="Lucida Sans" panose="020B0602030504020204" pitchFamily="34" charset="0"/>
                <a:cs typeface="Lucida Sans Unicode" panose="020B0602030504020204" pitchFamily="34" charset="0"/>
              </a:rPr>
              <a:t>Barbara C Wortmann / Iris de Boer / Vanessa Grand / </a:t>
            </a:r>
            <a:br>
              <a:rPr lang="de-DE" altLang="de-DE" dirty="0">
                <a:latin typeface="Lucida Sans" panose="020B0602030504020204" pitchFamily="34" charset="0"/>
                <a:cs typeface="Lucida Sans Unicode" panose="020B0602030504020204" pitchFamily="34" charset="0"/>
              </a:rPr>
            </a:br>
            <a:r>
              <a:rPr lang="de-DE" altLang="de-DE" dirty="0">
                <a:latin typeface="Lucida Sans" panose="020B0602030504020204" pitchFamily="34" charset="0"/>
                <a:cs typeface="Lucida Sans Unicode" panose="020B0602030504020204" pitchFamily="34" charset="0"/>
              </a:rPr>
              <a:t>Heiner Bauer / </a:t>
            </a:r>
            <a:r>
              <a:rPr lang="de-DE" altLang="de-DE">
                <a:latin typeface="Lucida Sans" panose="020B0602030504020204" pitchFamily="34" charset="0"/>
                <a:cs typeface="Lucida Sans Unicode" panose="020B0602030504020204" pitchFamily="34" charset="0"/>
              </a:rPr>
              <a:t>Anja M Raab</a:t>
            </a:r>
            <a:br>
              <a:rPr lang="de-DE" altLang="de-DE" dirty="0">
                <a:latin typeface="Lucida Sans" panose="020B0602030504020204" pitchFamily="34" charset="0"/>
                <a:cs typeface="Lucida Sans Unicode" panose="020B0602030504020204" pitchFamily="34" charset="0"/>
              </a:rPr>
            </a:br>
            <a:br>
              <a:rPr lang="de-DE" altLang="de-DE" dirty="0">
                <a:latin typeface="Lucida Sans" panose="020B0602030504020204" pitchFamily="34" charset="0"/>
                <a:cs typeface="Lucida Sans Unicode" panose="020B0602030504020204" pitchFamily="34" charset="0"/>
              </a:rPr>
            </a:br>
            <a:r>
              <a:rPr lang="de-DE" altLang="de-DE" dirty="0">
                <a:latin typeface="Lucida Sans" panose="020B0602030504020204" pitchFamily="34" charset="0"/>
                <a:cs typeface="Lucida Sans Unicode" panose="020B0602030504020204" pitchFamily="34" charset="0"/>
              </a:rPr>
              <a:t>bfh.ch | </a:t>
            </a:r>
            <a:r>
              <a:rPr lang="de-DE" altLang="de-DE" dirty="0" err="1">
                <a:latin typeface="Lucida Sans" panose="020B0602030504020204" pitchFamily="34" charset="0"/>
                <a:cs typeface="Lucida Sans Unicode" panose="020B0602030504020204" pitchFamily="34" charset="0"/>
              </a:rPr>
              <a:t>Murtenstrasse</a:t>
            </a:r>
            <a:r>
              <a:rPr lang="de-DE" altLang="de-DE" dirty="0">
                <a:latin typeface="Lucida Sans" panose="020B0602030504020204" pitchFamily="34" charset="0"/>
                <a:cs typeface="Lucida Sans Unicode" panose="020B0602030504020204" pitchFamily="34" charset="0"/>
              </a:rPr>
              <a:t> 10 | 3008 Bern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sz="quarter" idx="13"/>
          </p:nvPr>
        </p:nvSpPr>
        <p:spPr bwMode="auto">
          <a:xfrm>
            <a:off x="15617838" y="39456000"/>
            <a:ext cx="13420725" cy="11207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300038" indent="-300038" eaLnBrk="1" hangingPunct="1">
              <a:spcBef>
                <a:spcPct val="0"/>
              </a:spcBef>
            </a:pPr>
            <a:r>
              <a:rPr lang="de-DE" altLang="de-DE" dirty="0">
                <a:latin typeface="Lucida Sans" panose="020B0602030504020204" pitchFamily="34" charset="0"/>
              </a:rPr>
              <a:t>School </a:t>
            </a:r>
            <a:r>
              <a:rPr lang="de-DE" altLang="de-DE" dirty="0" err="1">
                <a:latin typeface="Lucida Sans" panose="020B0602030504020204" pitchFamily="34" charset="0"/>
              </a:rPr>
              <a:t>of</a:t>
            </a:r>
            <a:r>
              <a:rPr lang="de-DE" altLang="de-DE" dirty="0">
                <a:latin typeface="Lucida Sans" panose="020B0602030504020204" pitchFamily="34" charset="0"/>
              </a:rPr>
              <a:t> Health </a:t>
            </a:r>
            <a:r>
              <a:rPr lang="de-DE" altLang="de-DE" dirty="0" err="1">
                <a:latin typeface="Lucida Sans" panose="020B0602030504020204" pitchFamily="34" charset="0"/>
              </a:rPr>
              <a:t>Professions</a:t>
            </a:r>
            <a:endParaRPr lang="de-DE" altLang="de-DE" dirty="0">
              <a:latin typeface="Lucida Sans" panose="020B0602030504020204" pitchFamily="34" charset="0"/>
            </a:endParaRPr>
          </a:p>
          <a:p>
            <a:pPr marL="300038" indent="-300038" eaLnBrk="1" hangingPunct="1">
              <a:spcBef>
                <a:spcPct val="0"/>
              </a:spcBef>
            </a:pPr>
            <a:endParaRPr lang="de-DE" altLang="de-DE" dirty="0">
              <a:latin typeface="Lucida Sans" panose="020B0602030504020204" pitchFamily="34" charset="0"/>
            </a:endParaRPr>
          </a:p>
        </p:txBody>
      </p:sp>
      <p:pic>
        <p:nvPicPr>
          <p:cNvPr id="42" name="Grafik 41" descr="Ein Bild, das Text, Symbol, Schrift, Logo enthält.&#10;&#10;KI-generierte Inhalte können fehlerhaft sein.">
            <a:extLst>
              <a:ext uri="{FF2B5EF4-FFF2-40B4-BE49-F238E27FC236}">
                <a16:creationId xmlns:a16="http://schemas.microsoft.com/office/drawing/2014/main" id="{3B517DAF-A447-7D91-0F00-D43111DD0C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8066" y="39484710"/>
            <a:ext cx="4913709" cy="2533629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6C9AB83B-B959-F6EE-34C0-6E55C73E3BB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9890"/>
          <a:stretch>
            <a:fillRect/>
          </a:stretch>
        </p:blipFill>
        <p:spPr>
          <a:xfrm>
            <a:off x="0" y="11074"/>
            <a:ext cx="30275213" cy="38488975"/>
          </a:xfrm>
          <a:prstGeom prst="rect">
            <a:avLst/>
          </a:prstGeom>
        </p:spPr>
      </p:pic>
      <p:pic>
        <p:nvPicPr>
          <p:cNvPr id="4" name="Grafik 3" descr="Ein Bild, das Muster, Quadrat, Pixel, nähen enthält.&#10;&#10;KI-generierte Inhalte können fehlerhaft sein.">
            <a:extLst>
              <a:ext uri="{FF2B5EF4-FFF2-40B4-BE49-F238E27FC236}">
                <a16:creationId xmlns:a16="http://schemas.microsoft.com/office/drawing/2014/main" id="{D720BBF3-6817-4032-0AFD-4A5A41540F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57225" y="39728475"/>
            <a:ext cx="2217600" cy="22176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FH_Studienplakat_A0_Vorlage">
  <a:themeElements>
    <a:clrScheme name="BFH RGB">
      <a:dk1>
        <a:sysClr val="windowText" lastClr="000000"/>
      </a:dk1>
      <a:lt1>
        <a:sysClr val="window" lastClr="FFFFFF"/>
      </a:lt1>
      <a:dk2>
        <a:srgbClr val="697D91"/>
      </a:dk2>
      <a:lt2>
        <a:srgbClr val="EEECE1"/>
      </a:lt2>
      <a:accent1>
        <a:srgbClr val="556455"/>
      </a:accent1>
      <a:accent2>
        <a:srgbClr val="8CAF82"/>
      </a:accent2>
      <a:accent3>
        <a:srgbClr val="506E96"/>
      </a:accent3>
      <a:accent4>
        <a:srgbClr val="87B9C8"/>
      </a:accent4>
      <a:accent5>
        <a:srgbClr val="645078"/>
      </a:accent5>
      <a:accent6>
        <a:srgbClr val="A087AA"/>
      </a:accent6>
      <a:hlink>
        <a:srgbClr val="699BBE"/>
      </a:hlink>
      <a:folHlink>
        <a:srgbClr val="B99164"/>
      </a:folHlink>
    </a:clrScheme>
    <a:fontScheme name="BFH-Schrift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_Forschung_Hochformat_Poster.pptx" id="{67982E0B-5AC7-4ACD-ABEB-3905FDD8E837}" vid="{C21FBB6B-3F8A-4CCF-B024-E3398969561F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4032A9021616204995A1F07DBE12DACB" ma:contentTypeVersion="0" ma:contentTypeDescription="Ein neues Dokument erstellen." ma:contentTypeScope="" ma:versionID="49065fc728e0dfe81d7f62f90cb6249f">
  <xsd:schema xmlns:xsd="http://www.w3.org/2001/XMLSchema" xmlns:xs="http://www.w3.org/2001/XMLSchema" xmlns:p="http://schemas.microsoft.com/office/2006/metadata/properties" xmlns:ns2="6703c08f-cb98-4ad8-a4d0-a59cf216604b" targetNamespace="http://schemas.microsoft.com/office/2006/metadata/properties" ma:root="true" ma:fieldsID="fa31587243c7402b429221988e3bfc10" ns2:_="">
    <xsd:import namespace="6703c08f-cb98-4ad8-a4d0-a59cf216604b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03c08f-cb98-4ad8-a4d0-a59cf216604b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Wert der Dokument-ID" ma:description="Der Wert der diesem Element zugewiesenen Dokument-ID." ma:indexed="true" ma:internalName="_dlc_DocId" ma:readOnly="true">
      <xsd:simpleType>
        <xsd:restriction base="dms:Text"/>
      </xsd:simpleType>
    </xsd:element>
    <xsd:element name="_dlc_DocIdUrl" ma:index="9" nillable="true" ma:displayName="Dokument-ID" ma:description="Permanenter Hyperlink zu diesem Dok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Beständige ID" ma:description="ID beim Hinzufügen beibehalten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6703c08f-cb98-4ad8-a4d0-a59cf216604b">BFHID-81507580-3</_dlc_DocId>
    <_dlc_DocIdUrl xmlns="6703c08f-cb98-4ad8-a4d0-a59cf216604b">
      <Url>https://bernerfachhochschule.sharepoint.com/sites/ris-09225550-7e15-433a-b331-9c7c4d04b05b/_layouts/15/DocIdRedir.aspx?ID=BFHID-81507580-3</Url>
      <Description>BFHID-81507580-3</Description>
    </_dlc_DocIdUrl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EA7F93E3-38C3-47C9-865D-9A0478BB4B66}"/>
</file>

<file path=customXml/itemProps2.xml><?xml version="1.0" encoding="utf-8"?>
<ds:datastoreItem xmlns:ds="http://schemas.openxmlformats.org/officeDocument/2006/customXml" ds:itemID="{434F33C9-C803-4EF7-B1B4-EC5C54C84F12}">
  <ds:schemaRefs>
    <ds:schemaRef ds:uri="2e61f430-08ec-4f34-8709-0a26b09d6e55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4f1fd679-381d-4a00-9732-b7ff8b7d870f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CD4EF1A-5894-460E-A132-E4B56DA94880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9FAA768C-5CFD-4A71-9277-2486FF84AE1D}"/>
</file>

<file path=docProps/app.xml><?xml version="1.0" encoding="utf-8"?>
<Properties xmlns="http://schemas.openxmlformats.org/officeDocument/2006/extended-properties" xmlns:vt="http://schemas.openxmlformats.org/officeDocument/2006/docPropsVTypes">
  <Template>EN_Forschung_Hoch_Poster</Template>
  <TotalTime>0</TotalTime>
  <Words>34</Words>
  <Application>Microsoft Office PowerPoint</Application>
  <PresentationFormat>Benutzerdefiniert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MS PGothic</vt:lpstr>
      <vt:lpstr>Arial</vt:lpstr>
      <vt:lpstr>Calibri</vt:lpstr>
      <vt:lpstr>Lucida Grande</vt:lpstr>
      <vt:lpstr>Lucida Sans</vt:lpstr>
      <vt:lpstr>BFH_Studienplakat_A0_Vorlage</vt:lpstr>
      <vt:lpstr> Barbara C Wortmann / Iris de Boer / Vanessa Grand /  Heiner Bauer / Anja M Raab  bfh.ch | Murtenstrasse 10 | 3008 Bern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Raab Anja</dc:creator>
  <cp:lastModifiedBy>Brändle Mägi</cp:lastModifiedBy>
  <cp:revision>12</cp:revision>
  <cp:lastPrinted>2022-01-05T15:39:43Z</cp:lastPrinted>
  <dcterms:created xsi:type="dcterms:W3CDTF">2025-09-23T17:54:13Z</dcterms:created>
  <dcterms:modified xsi:type="dcterms:W3CDTF">2025-10-27T13:31:18Z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0x0101004032A9021616204995A1F07DBE12DACB</vt:lpwstr>
  </property>
  <property fmtid="{D5CDD505-2E9C-101B-9397-08002B2CF9AE}" pid="3" name="_dlc_DocIdItemGuid">
    <vt:lpwstr>f2e9034b-4406-4bca-936a-9c294cc971ff</vt:lpwstr>
  </property>
</Properties>
</file>